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7" r:id="rId2"/>
    <p:sldId id="256" r:id="rId3"/>
    <p:sldId id="259" r:id="rId4"/>
    <p:sldId id="258"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99" autoAdjust="0"/>
    <p:restoredTop sz="94660"/>
  </p:normalViewPr>
  <p:slideViewPr>
    <p:cSldViewPr snapToGrid="0">
      <p:cViewPr varScale="1">
        <p:scale>
          <a:sx n="96" d="100"/>
          <a:sy n="96" d="100"/>
        </p:scale>
        <p:origin x="294" y="5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 un" userId="21322b6ff32a83d7" providerId="LiveId" clId="{9FD5A78C-F958-4347-929E-5630E6AE60B6}"/>
    <pc:docChg chg="modSld">
      <pc:chgData name="vi un" userId="21322b6ff32a83d7" providerId="LiveId" clId="{9FD5A78C-F958-4347-929E-5630E6AE60B6}" dt="2026-10-10T05:00:03.896" v="7" actId="1076"/>
      <pc:docMkLst>
        <pc:docMk/>
      </pc:docMkLst>
      <pc:sldChg chg="modSp mod">
        <pc:chgData name="vi un" userId="21322b6ff32a83d7" providerId="LiveId" clId="{9FD5A78C-F958-4347-929E-5630E6AE60B6}" dt="2026-10-10T05:00:03.896" v="7" actId="1076"/>
        <pc:sldMkLst>
          <pc:docMk/>
          <pc:sldMk cId="1154719009" sldId="257"/>
        </pc:sldMkLst>
        <pc:spChg chg="mod">
          <ac:chgData name="vi un" userId="21322b6ff32a83d7" providerId="LiveId" clId="{9FD5A78C-F958-4347-929E-5630E6AE60B6}" dt="2026-10-10T05:00:03.896" v="7" actId="1076"/>
          <ac:spMkLst>
            <pc:docMk/>
            <pc:sldMk cId="1154719009" sldId="257"/>
            <ac:spMk id="2" creationId="{876226B9-DDF6-924F-E8FC-73098984B97F}"/>
          </ac:spMkLst>
        </pc:spChg>
      </pc:sldChg>
      <pc:sldChg chg="modSp mod">
        <pc:chgData name="vi un" userId="21322b6ff32a83d7" providerId="LiveId" clId="{9FD5A78C-F958-4347-929E-5630E6AE60B6}" dt="2026-10-10T04:50:23.268" v="6" actId="20577"/>
        <pc:sldMkLst>
          <pc:docMk/>
          <pc:sldMk cId="1404352413" sldId="259"/>
        </pc:sldMkLst>
        <pc:spChg chg="mod">
          <ac:chgData name="vi un" userId="21322b6ff32a83d7" providerId="LiveId" clId="{9FD5A78C-F958-4347-929E-5630E6AE60B6}" dt="2026-10-10T04:50:23.268" v="6" actId="20577"/>
          <ac:spMkLst>
            <pc:docMk/>
            <pc:sldMk cId="1404352413" sldId="259"/>
            <ac:spMk id="2" creationId="{B020EF3C-8AC0-4FA3-0602-34A7159A39D6}"/>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lt-LT"/>
              <a:t>Spustelėję redaguokite stilių</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lt-LT"/>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lt-LT"/>
              <a:t>Spustelėję redaguokite stilių</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a:t>Spustelėję redaguokite stilių</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lt-LT"/>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lt-LT"/>
              <a:t>Spustelėję redaguokite stilių</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lt-LT"/>
              <a:t>Spustelėję redaguokite stilių</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redaguokite stilių</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lt-LT"/>
              <a:t>Spustelėję redaguokite stilių</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lt-LT"/>
              <a:t>Spustelėję redaguokite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lt-LT"/>
              <a:t>Spustelėję redaguokite stilių</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ncho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lt-LT"/>
              <a:t>Spustelėję redaguokite stilių</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lt-L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lt-L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lt-L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lt-L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lt-L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lt-L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lt-L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lt-L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lt-L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lt-L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lt-L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lt-L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lt-L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lt-L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lt-L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lt-L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lt-L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lt-L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lt-L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lt-L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lt-L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lt-L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lt-L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lt-L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10/10/2026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7.xml"/><Relationship Id="rId4"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76226B9-DDF6-924F-E8FC-73098984B97F}"/>
              </a:ext>
            </a:extLst>
          </p:cNvPr>
          <p:cNvSpPr txBox="1"/>
          <p:nvPr/>
        </p:nvSpPr>
        <p:spPr>
          <a:xfrm>
            <a:off x="1267239" y="1958008"/>
            <a:ext cx="6927574" cy="2185214"/>
          </a:xfrm>
          <a:prstGeom prst="rect">
            <a:avLst/>
          </a:prstGeom>
          <a:noFill/>
        </p:spPr>
        <p:txBody>
          <a:bodyPr wrap="square" rtlCol="0">
            <a:spAutoFit/>
          </a:bodyPr>
          <a:lstStyle/>
          <a:p>
            <a:r>
              <a:rPr lang="en-US" sz="2000" dirty="0" err="1">
                <a:latin typeface="Times New Roman" panose="02020603050405020304" pitchFamily="18" charset="0"/>
                <a:cs typeface="Times New Roman" panose="02020603050405020304" pitchFamily="18" charset="0"/>
              </a:rPr>
              <a:t>Panev</a:t>
            </a:r>
            <a:r>
              <a:rPr lang="lt-LT" sz="2000" dirty="0" err="1">
                <a:latin typeface="Times New Roman" panose="02020603050405020304" pitchFamily="18" charset="0"/>
                <a:cs typeface="Times New Roman" panose="02020603050405020304" pitchFamily="18" charset="0"/>
              </a:rPr>
              <a:t>ėžio</a:t>
            </a:r>
            <a:r>
              <a:rPr lang="lt-LT" sz="2000" dirty="0">
                <a:latin typeface="Times New Roman" panose="02020603050405020304" pitchFamily="18" charset="0"/>
                <a:cs typeface="Times New Roman" panose="02020603050405020304" pitchFamily="18" charset="0"/>
              </a:rPr>
              <a:t> lopšelis-darželis ,,Puriena“</a:t>
            </a:r>
          </a:p>
          <a:p>
            <a:r>
              <a:rPr lang="lt-LT" sz="2000" dirty="0">
                <a:latin typeface="Times New Roman" panose="02020603050405020304" pitchFamily="18" charset="0"/>
                <a:cs typeface="Times New Roman" panose="02020603050405020304" pitchFamily="18" charset="0"/>
              </a:rPr>
              <a:t>,,Smalsučių grupės ugdytiniai 4 m.</a:t>
            </a: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endParaRPr lang="lt-LT" dirty="0"/>
          </a:p>
          <a:p>
            <a:r>
              <a:rPr lang="lt-LT" sz="2400" b="1" dirty="0" err="1">
                <a:latin typeface="Times New Roman" panose="02020603050405020304" pitchFamily="18" charset="0"/>
                <a:cs typeface="Times New Roman" panose="02020603050405020304" pitchFamily="18" charset="0"/>
              </a:rPr>
              <a:t>Steam</a:t>
            </a:r>
            <a:r>
              <a:rPr lang="lt-LT" sz="2400" b="1" dirty="0">
                <a:latin typeface="Times New Roman" panose="02020603050405020304" pitchFamily="18" charset="0"/>
                <a:cs typeface="Times New Roman" panose="02020603050405020304" pitchFamily="18" charset="0"/>
              </a:rPr>
              <a:t> veikla ,,Mano </a:t>
            </a:r>
            <a:r>
              <a:rPr lang="lt-LT" sz="2400" b="1" dirty="0" err="1">
                <a:latin typeface="Times New Roman" panose="02020603050405020304" pitchFamily="18" charset="0"/>
                <a:cs typeface="Times New Roman" panose="02020603050405020304" pitchFamily="18" charset="0"/>
              </a:rPr>
              <a:t>emociukas</a:t>
            </a:r>
            <a:r>
              <a:rPr lang="lt-LT" sz="2400" b="1" dirty="0">
                <a:latin typeface="Times New Roman" panose="02020603050405020304" pitchFamily="18" charset="0"/>
                <a:cs typeface="Times New Roman" panose="02020603050405020304" pitchFamily="18" charset="0"/>
              </a:rPr>
              <a:t>“</a:t>
            </a:r>
          </a:p>
        </p:txBody>
      </p:sp>
      <p:pic>
        <p:nvPicPr>
          <p:cNvPr id="6" name="Paveikslėlis 5">
            <a:extLst>
              <a:ext uri="{FF2B5EF4-FFF2-40B4-BE49-F238E27FC236}">
                <a16:creationId xmlns:a16="http://schemas.microsoft.com/office/drawing/2014/main" id="{6FF86AFF-D038-88FC-6FA2-22CF8BC87B29}"/>
              </a:ext>
            </a:extLst>
          </p:cNvPr>
          <p:cNvPicPr>
            <a:picLocks noChangeAspect="1"/>
          </p:cNvPicPr>
          <p:nvPr/>
        </p:nvPicPr>
        <p:blipFill>
          <a:blip r:embed="rId2"/>
          <a:stretch>
            <a:fillRect/>
          </a:stretch>
        </p:blipFill>
        <p:spPr>
          <a:xfrm>
            <a:off x="7112275" y="188843"/>
            <a:ext cx="4860235" cy="6480313"/>
          </a:xfrm>
          <a:prstGeom prst="rect">
            <a:avLst/>
          </a:prstGeom>
        </p:spPr>
      </p:pic>
    </p:spTree>
    <p:extLst>
      <p:ext uri="{BB962C8B-B14F-4D97-AF65-F5344CB8AC3E}">
        <p14:creationId xmlns:p14="http://schemas.microsoft.com/office/powerpoint/2010/main" val="1154719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F3D6AB-0749-75FD-B6BB-B5A21E56A4DA}"/>
              </a:ext>
            </a:extLst>
          </p:cNvPr>
          <p:cNvSpPr txBox="1"/>
          <p:nvPr/>
        </p:nvSpPr>
        <p:spPr>
          <a:xfrm>
            <a:off x="2450824" y="526774"/>
            <a:ext cx="7290352" cy="5016758"/>
          </a:xfrm>
          <a:prstGeom prst="rect">
            <a:avLst/>
          </a:prstGeom>
          <a:noFill/>
        </p:spPr>
        <p:txBody>
          <a:bodyPr wrap="square" rtlCol="0">
            <a:spAutoFit/>
          </a:bodyPr>
          <a:lstStyle/>
          <a:p>
            <a:r>
              <a:rPr lang="lt-LT" sz="2000" b="1" dirty="0">
                <a:latin typeface="Times New Roman" panose="02020603050405020304" pitchFamily="18" charset="0"/>
                <a:cs typeface="Times New Roman" panose="02020603050405020304" pitchFamily="18" charset="0"/>
              </a:rPr>
              <a:t>Tikslas: </a:t>
            </a:r>
          </a:p>
          <a:p>
            <a:r>
              <a:rPr lang="lt-LT" sz="2000" dirty="0">
                <a:latin typeface="Times New Roman" panose="02020603050405020304" pitchFamily="18" charset="0"/>
                <a:cs typeface="Times New Roman" panose="02020603050405020304" pitchFamily="18" charset="0"/>
              </a:rPr>
              <a:t>Ugdyti 4 metų vaikų gebėjimą atpažinti, įvardyti ir išreikšti pagrindines emocijas, kuriant emocijų veidus iš kaštonų ir piešiant plakatą.</a:t>
            </a:r>
          </a:p>
          <a:p>
            <a:r>
              <a:rPr lang="lt-LT" sz="2000" b="1" dirty="0">
                <a:latin typeface="Times New Roman" panose="02020603050405020304" pitchFamily="18" charset="0"/>
                <a:cs typeface="Times New Roman" panose="02020603050405020304" pitchFamily="18" charset="0"/>
              </a:rPr>
              <a:t>Uždaviniai:</a:t>
            </a:r>
          </a:p>
          <a:p>
            <a:r>
              <a:rPr lang="lt-LT" sz="2000" dirty="0">
                <a:latin typeface="Times New Roman" panose="02020603050405020304" pitchFamily="18" charset="0"/>
                <a:cs typeface="Times New Roman" panose="02020603050405020304" pitchFamily="18" charset="0"/>
              </a:rPr>
              <a:t>1. Atpažinti ir įvardyti pagrindines emocijas: džiaugsmą, liūdesį, pyktį ir baimę.</a:t>
            </a:r>
          </a:p>
          <a:p>
            <a:r>
              <a:rPr lang="lt-LT" sz="2000" dirty="0">
                <a:latin typeface="Times New Roman" panose="02020603050405020304" pitchFamily="18" charset="0"/>
                <a:cs typeface="Times New Roman" panose="02020603050405020304" pitchFamily="18" charset="0"/>
              </a:rPr>
              <a:t>2. Iš kaštonų kurti emocijų veidus, keičiant akių, burnos ir kitų veido bruožų išraiškas.</a:t>
            </a:r>
          </a:p>
          <a:p>
            <a:r>
              <a:rPr lang="lt-LT" sz="2000" dirty="0">
                <a:latin typeface="Times New Roman" panose="02020603050405020304" pitchFamily="18" charset="0"/>
                <a:cs typeface="Times New Roman" panose="02020603050405020304" pitchFamily="18" charset="0"/>
              </a:rPr>
              <a:t>3. Piešiant ir kuriant plakatą lavinti kūrybiškumą, smulkiąją motoriką ir bendradarbiavimo įgūdžius.</a:t>
            </a:r>
          </a:p>
          <a:p>
            <a:r>
              <a:rPr lang="lt-LT" sz="2000" dirty="0">
                <a:latin typeface="Times New Roman" panose="02020603050405020304" pitchFamily="18" charset="0"/>
                <a:cs typeface="Times New Roman" panose="02020603050405020304" pitchFamily="18" charset="0"/>
              </a:rPr>
              <a:t>Skatinti vaikus pasakoti apie savo jausmus ir išklausyti draugus.</a:t>
            </a:r>
          </a:p>
          <a:p>
            <a:r>
              <a:rPr lang="lt-LT" sz="2000" b="1" dirty="0">
                <a:latin typeface="Times New Roman" panose="02020603050405020304" pitchFamily="18" charset="0"/>
                <a:cs typeface="Times New Roman" panose="02020603050405020304" pitchFamily="18" charset="0"/>
              </a:rPr>
              <a:t>Hipotezė - </a:t>
            </a:r>
          </a:p>
          <a:p>
            <a:r>
              <a:rPr lang="lt-LT" sz="2000" dirty="0">
                <a:latin typeface="Times New Roman" panose="02020603050405020304" pitchFamily="18" charset="0"/>
                <a:cs typeface="Times New Roman" panose="02020603050405020304" pitchFamily="18" charset="0"/>
              </a:rPr>
              <a:t>Jeigu vaikai kurs emocijų veidus iš kaštonų, pieš juos ir dalyvaus kuriant bendrą plakatą, tuomet jie geriau atpažins, įvardys ir supras pagrindines emocijas.</a:t>
            </a:r>
          </a:p>
        </p:txBody>
      </p:sp>
    </p:spTree>
    <p:extLst>
      <p:ext uri="{BB962C8B-B14F-4D97-AF65-F5344CB8AC3E}">
        <p14:creationId xmlns:p14="http://schemas.microsoft.com/office/powerpoint/2010/main" val="25470656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20EF3C-8AC0-4FA3-0602-34A7159A39D6}"/>
              </a:ext>
            </a:extLst>
          </p:cNvPr>
          <p:cNvSpPr txBox="1"/>
          <p:nvPr/>
        </p:nvSpPr>
        <p:spPr>
          <a:xfrm>
            <a:off x="1627920" y="217887"/>
            <a:ext cx="6957391" cy="4001095"/>
          </a:xfrm>
          <a:prstGeom prst="rect">
            <a:avLst/>
          </a:prstGeom>
          <a:noFill/>
        </p:spPr>
        <p:txBody>
          <a:bodyPr wrap="square" rtlCol="0">
            <a:spAutoFit/>
          </a:bodyPr>
          <a:lstStyle/>
          <a:p>
            <a:r>
              <a:rPr lang="lt-LT" sz="2000" b="1" dirty="0">
                <a:latin typeface="Times New Roman" panose="02020603050405020304" pitchFamily="18" charset="0"/>
                <a:cs typeface="Times New Roman" panose="02020603050405020304" pitchFamily="18" charset="0"/>
              </a:rPr>
              <a:t>Ką veikė vaikai?</a:t>
            </a:r>
          </a:p>
          <a:p>
            <a:endParaRPr lang="lt-LT" dirty="0"/>
          </a:p>
          <a:p>
            <a:r>
              <a:rPr lang="lt-LT" dirty="0">
                <a:latin typeface="Times New Roman" panose="02020603050405020304" pitchFamily="18" charset="0"/>
                <a:cs typeface="Times New Roman" panose="02020603050405020304" pitchFamily="18" charset="0"/>
              </a:rPr>
              <a:t>Vaikai susipažino su pagrindinėmis emocijomis: džiaugsmu, liūdesiu, pykčiu ir baime. Apžiūrėjo emocijų paveikslėlius, stebėjo veido išraiškas ir bandė jas atkartoti patys. Naudodami kaštonus kūrė skirtingus emocijų veidukus, keitė jų akių, antakių ir burnos formas. Vėliau piešė emocijas, spalvino veidukus ir kartu su grupės draugais kūrė bendrą emocijų plakatą. Veiklos metu vaikai pasakojo, kada jaučiasi linksmi, liūdni ar pikti, dalijosi savo patirtimi, mokėsi išklausyti kitus ir suprasti draugų jausmus. Veiklos pabaigoje kiekvienas vaikas pristatė savo kūrinį ir pasirinko emociją, kurią tuo metu jautė.</a:t>
            </a:r>
          </a:p>
          <a:p>
            <a:endParaRPr lang="lt-LT" dirty="0">
              <a:latin typeface="Times New Roman" panose="02020603050405020304" pitchFamily="18" charset="0"/>
              <a:cs typeface="Times New Roman" panose="02020603050405020304" pitchFamily="18" charset="0"/>
            </a:endParaRPr>
          </a:p>
          <a:p>
            <a:endParaRPr lang="lt-LT" dirty="0">
              <a:latin typeface="Times New Roman" panose="02020603050405020304" pitchFamily="18" charset="0"/>
              <a:cs typeface="Times New Roman" panose="02020603050405020304" pitchFamily="18" charset="0"/>
            </a:endParaRPr>
          </a:p>
          <a:p>
            <a:r>
              <a:rPr lang="lt-LT" dirty="0">
                <a:latin typeface="Times New Roman" panose="02020603050405020304" pitchFamily="18" charset="0"/>
                <a:cs typeface="Times New Roman" panose="02020603050405020304" pitchFamily="18" charset="0"/>
              </a:rPr>
              <a:t>Mokytoja: V. </a:t>
            </a:r>
            <a:r>
              <a:rPr lang="lt-LT" dirty="0" err="1">
                <a:latin typeface="Times New Roman" panose="02020603050405020304" pitchFamily="18" charset="0"/>
                <a:cs typeface="Times New Roman" panose="02020603050405020304" pitchFamily="18" charset="0"/>
              </a:rPr>
              <a:t>Ungurianu</a:t>
            </a:r>
            <a:endParaRPr lang="lt-LT" dirty="0">
              <a:latin typeface="Times New Roman" panose="02020603050405020304" pitchFamily="18" charset="0"/>
              <a:cs typeface="Times New Roman" panose="02020603050405020304" pitchFamily="18" charset="0"/>
            </a:endParaRPr>
          </a:p>
        </p:txBody>
      </p:sp>
      <p:pic>
        <p:nvPicPr>
          <p:cNvPr id="4" name="Paveikslėlis 3">
            <a:extLst>
              <a:ext uri="{FF2B5EF4-FFF2-40B4-BE49-F238E27FC236}">
                <a16:creationId xmlns:a16="http://schemas.microsoft.com/office/drawing/2014/main" id="{A5EDE7A3-5446-664F-7214-CC45FF354993}"/>
              </a:ext>
            </a:extLst>
          </p:cNvPr>
          <p:cNvPicPr>
            <a:picLocks noChangeAspect="1"/>
          </p:cNvPicPr>
          <p:nvPr/>
        </p:nvPicPr>
        <p:blipFill>
          <a:blip r:embed="rId2"/>
          <a:stretch>
            <a:fillRect/>
          </a:stretch>
        </p:blipFill>
        <p:spPr>
          <a:xfrm>
            <a:off x="7529588" y="3410889"/>
            <a:ext cx="4602775" cy="3452081"/>
          </a:xfrm>
          <a:prstGeom prst="rect">
            <a:avLst/>
          </a:prstGeom>
        </p:spPr>
      </p:pic>
    </p:spTree>
    <p:extLst>
      <p:ext uri="{BB962C8B-B14F-4D97-AF65-F5344CB8AC3E}">
        <p14:creationId xmlns:p14="http://schemas.microsoft.com/office/powerpoint/2010/main" val="14043524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98DB48-136A-4A3A-9ADF-9563220C4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542BCD2-34D4-487C-BB88-697F103D6B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5458121"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aveikslėlis 5">
            <a:extLst>
              <a:ext uri="{FF2B5EF4-FFF2-40B4-BE49-F238E27FC236}">
                <a16:creationId xmlns:a16="http://schemas.microsoft.com/office/drawing/2014/main" id="{F1C3EF2E-C09C-8C1B-062F-E8EE8458EE92}"/>
              </a:ext>
            </a:extLst>
          </p:cNvPr>
          <p:cNvPicPr>
            <a:picLocks noChangeAspect="1"/>
          </p:cNvPicPr>
          <p:nvPr/>
        </p:nvPicPr>
        <p:blipFill>
          <a:blip r:embed="rId2"/>
          <a:stretch>
            <a:fillRect/>
          </a:stretch>
        </p:blipFill>
        <p:spPr>
          <a:xfrm>
            <a:off x="798745" y="1620963"/>
            <a:ext cx="4814655" cy="3610991"/>
          </a:xfrm>
          <a:prstGeom prst="rect">
            <a:avLst/>
          </a:prstGeom>
        </p:spPr>
      </p:pic>
      <p:sp>
        <p:nvSpPr>
          <p:cNvPr id="15" name="Rectangle 14">
            <a:extLst>
              <a:ext uri="{FF2B5EF4-FFF2-40B4-BE49-F238E27FC236}">
                <a16:creationId xmlns:a16="http://schemas.microsoft.com/office/drawing/2014/main" id="{0BB54318-AD96-47DA-B7AE-9F3ACCC3D0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6866" y="480060"/>
            <a:ext cx="5458121"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79901A18-2569-6EB2-498A-9D5E828F6F7D}"/>
              </a:ext>
            </a:extLst>
          </p:cNvPr>
          <p:cNvPicPr>
            <a:picLocks noChangeAspect="1"/>
          </p:cNvPicPr>
          <p:nvPr/>
        </p:nvPicPr>
        <p:blipFill>
          <a:blip r:embed="rId3"/>
          <a:stretch>
            <a:fillRect/>
          </a:stretch>
        </p:blipFill>
        <p:spPr>
          <a:xfrm>
            <a:off x="6584187" y="1623060"/>
            <a:ext cx="4809065" cy="3606798"/>
          </a:xfrm>
          <a:prstGeom prst="rect">
            <a:avLst/>
          </a:prstGeom>
        </p:spPr>
      </p:pic>
    </p:spTree>
    <p:extLst>
      <p:ext uri="{BB962C8B-B14F-4D97-AF65-F5344CB8AC3E}">
        <p14:creationId xmlns:p14="http://schemas.microsoft.com/office/powerpoint/2010/main" val="2877366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ABB624F-BF77-4AE1-B71D-2D681D4731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Paveikslėlis 6">
            <a:extLst>
              <a:ext uri="{FF2B5EF4-FFF2-40B4-BE49-F238E27FC236}">
                <a16:creationId xmlns:a16="http://schemas.microsoft.com/office/drawing/2014/main" id="{1528CE59-DE02-D906-6909-B9A118485D7F}"/>
              </a:ext>
            </a:extLst>
          </p:cNvPr>
          <p:cNvPicPr>
            <a:picLocks noChangeAspect="1"/>
          </p:cNvPicPr>
          <p:nvPr/>
        </p:nvPicPr>
        <p:blipFill>
          <a:blip r:embed="rId2"/>
          <a:srcRect l="8590" r="10810"/>
          <a:stretch>
            <a:fillRect/>
          </a:stretch>
        </p:blipFill>
        <p:spPr>
          <a:xfrm>
            <a:off x="-1" y="10"/>
            <a:ext cx="7370057" cy="6857990"/>
          </a:xfrm>
          <a:prstGeom prst="rect">
            <a:avLst/>
          </a:prstGeom>
        </p:spPr>
      </p:pic>
      <p:pic>
        <p:nvPicPr>
          <p:cNvPr id="3" name="Paveikslėlis 2">
            <a:extLst>
              <a:ext uri="{FF2B5EF4-FFF2-40B4-BE49-F238E27FC236}">
                <a16:creationId xmlns:a16="http://schemas.microsoft.com/office/drawing/2014/main" id="{613D63E1-66DC-F01A-C2D7-5482240A59EF}"/>
              </a:ext>
            </a:extLst>
          </p:cNvPr>
          <p:cNvPicPr>
            <a:picLocks noChangeAspect="1"/>
          </p:cNvPicPr>
          <p:nvPr/>
        </p:nvPicPr>
        <p:blipFill>
          <a:blip r:embed="rId3"/>
          <a:srcRect t="46107" r="-3" b="-3"/>
          <a:stretch>
            <a:fillRect/>
          </a:stretch>
        </p:blipFill>
        <p:spPr>
          <a:xfrm>
            <a:off x="7534656" y="1"/>
            <a:ext cx="4657344" cy="3346704"/>
          </a:xfrm>
          <a:prstGeom prst="rect">
            <a:avLst/>
          </a:prstGeom>
        </p:spPr>
      </p:pic>
      <p:pic>
        <p:nvPicPr>
          <p:cNvPr id="5" name="Paveikslėlis 4">
            <a:extLst>
              <a:ext uri="{FF2B5EF4-FFF2-40B4-BE49-F238E27FC236}">
                <a16:creationId xmlns:a16="http://schemas.microsoft.com/office/drawing/2014/main" id="{B10C0A11-AFD9-4BE2-E27E-F3BE425ED0E3}"/>
              </a:ext>
            </a:extLst>
          </p:cNvPr>
          <p:cNvPicPr>
            <a:picLocks noChangeAspect="1"/>
          </p:cNvPicPr>
          <p:nvPr/>
        </p:nvPicPr>
        <p:blipFill>
          <a:blip r:embed="rId4"/>
          <a:srcRect t="9955" r="-3" b="36149"/>
          <a:stretch>
            <a:fillRect/>
          </a:stretch>
        </p:blipFill>
        <p:spPr>
          <a:xfrm>
            <a:off x="7534654" y="3511296"/>
            <a:ext cx="4657346" cy="3346704"/>
          </a:xfrm>
          <a:prstGeom prst="rect">
            <a:avLst/>
          </a:prstGeom>
        </p:spPr>
      </p:pic>
    </p:spTree>
    <p:extLst>
      <p:ext uri="{BB962C8B-B14F-4D97-AF65-F5344CB8AC3E}">
        <p14:creationId xmlns:p14="http://schemas.microsoft.com/office/powerpoint/2010/main" val="2055420013"/>
      </p:ext>
    </p:extLst>
  </p:cSld>
  <p:clrMapOvr>
    <a:masterClrMapping/>
  </p:clrMapOvr>
</p:sld>
</file>

<file path=ppt/theme/theme1.xml><?xml version="1.0" encoding="utf-8"?>
<a:theme xmlns:a="http://schemas.openxmlformats.org/drawingml/2006/main" name="Šnabždesys">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25</TotalTime>
  <Words>242</Words>
  <Application>Microsoft Office PowerPoint</Application>
  <PresentationFormat>Plačiaekranė</PresentationFormat>
  <Paragraphs>22</Paragraphs>
  <Slides>5</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5</vt:i4>
      </vt:variant>
    </vt:vector>
  </HeadingPairs>
  <TitlesOfParts>
    <vt:vector size="10" baseType="lpstr">
      <vt:lpstr>Arial</vt:lpstr>
      <vt:lpstr>Century Gothic</vt:lpstr>
      <vt:lpstr>Times New Roman</vt:lpstr>
      <vt:lpstr>Wingdings 3</vt:lpstr>
      <vt:lpstr>Šnabždesys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 un</dc:creator>
  <cp:lastModifiedBy>vi un</cp:lastModifiedBy>
  <cp:revision>1</cp:revision>
  <dcterms:created xsi:type="dcterms:W3CDTF">2026-10-10T04:30:36Z</dcterms:created>
  <dcterms:modified xsi:type="dcterms:W3CDTF">2026-10-10T05:00:12Z</dcterms:modified>
</cp:coreProperties>
</file>